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28" r:id="rId3"/>
    <p:sldId id="315" r:id="rId4"/>
    <p:sldId id="257" r:id="rId5"/>
    <p:sldId id="333" r:id="rId6"/>
    <p:sldId id="335" r:id="rId7"/>
    <p:sldId id="337" r:id="rId8"/>
    <p:sldId id="339" r:id="rId9"/>
    <p:sldId id="340" r:id="rId10"/>
    <p:sldId id="345" r:id="rId11"/>
    <p:sldId id="346" r:id="rId12"/>
    <p:sldId id="347" r:id="rId13"/>
    <p:sldId id="350" r:id="rId14"/>
    <p:sldId id="351" r:id="rId15"/>
    <p:sldId id="352" r:id="rId16"/>
    <p:sldId id="353" r:id="rId17"/>
    <p:sldId id="356" r:id="rId18"/>
    <p:sldId id="35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B7C53D29-7DCB-A04B-BF5C-15517667FE80}">
          <p14:sldIdLst>
            <p14:sldId id="256"/>
            <p14:sldId id="328"/>
            <p14:sldId id="315"/>
            <p14:sldId id="257"/>
            <p14:sldId id="333"/>
            <p14:sldId id="335"/>
            <p14:sldId id="337"/>
            <p14:sldId id="339"/>
            <p14:sldId id="340"/>
            <p14:sldId id="345"/>
            <p14:sldId id="346"/>
            <p14:sldId id="347"/>
            <p14:sldId id="350"/>
            <p14:sldId id="351"/>
            <p14:sldId id="352"/>
            <p14:sldId id="353"/>
            <p14:sldId id="356"/>
            <p14:sldId id="357"/>
          </p14:sldIdLst>
        </p14:section>
        <p14:section name="Sezione senza titolo" id="{40B8D00D-5256-5249-A119-6A3CD8ABA0D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AC4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74" autoAdjust="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984"/>
    </p:cViewPr>
  </p:sorterViewPr>
  <p:notesViewPr>
    <p:cSldViewPr snapToGrid="0" snapToObjects="1">
      <p:cViewPr varScale="1">
        <p:scale>
          <a:sx n="83" d="100"/>
          <a:sy n="83" d="100"/>
        </p:scale>
        <p:origin x="-368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 dirty="0"/>
              <a:t>La calendarizzazione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D437B-32C5-8743-8F02-DBC04BAD91AC}" type="datetimeFigureOut">
              <a:rPr lang="it-IT" smtClean="0"/>
              <a:t>06/04/2017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1AA5A-5708-6A43-986D-E4E2338CFC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580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1AA5A-5708-6A43-986D-E4E2338CFCB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15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‹N›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filigran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it-IT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‹N›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con filigran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con immagin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it-IT" dirty="0" smtClean="0"/>
              <a:t>Consiglio Superiore della Magistratura</a:t>
            </a:r>
          </a:p>
          <a:p>
            <a:pPr algn="ctr"/>
            <a:r>
              <a:rPr lang="it-IT" dirty="0" smtClean="0"/>
              <a:t>Roma, 6 aprile 2017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00" y="3048000"/>
            <a:ext cx="3781039" cy="138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97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chermata 2016-03-20 alle 18.23.0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3" b="5633"/>
          <a:stretch>
            <a:fillRect/>
          </a:stretch>
        </p:blipFill>
        <p:spPr>
          <a:xfrm>
            <a:off x="216186" y="179458"/>
            <a:ext cx="8647448" cy="5965548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3" name="Rettangolo 2"/>
          <p:cNvSpPr/>
          <p:nvPr/>
        </p:nvSpPr>
        <p:spPr>
          <a:xfrm>
            <a:off x="400050" y="1866900"/>
            <a:ext cx="1104900" cy="24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593850" y="1987550"/>
            <a:ext cx="2133600" cy="12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07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/>
            <a:r>
              <a:rPr lang="it-IT" sz="4800" dirty="0"/>
              <a:t>Le udienze successive.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6002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9 novies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3" b="5633"/>
          <a:stretch>
            <a:fillRect/>
          </a:stretch>
        </p:blipFill>
        <p:spPr>
          <a:xfrm>
            <a:off x="-40393" y="510666"/>
            <a:ext cx="9184393" cy="5093579"/>
          </a:xfrm>
        </p:spPr>
      </p:pic>
      <p:cxnSp>
        <p:nvCxnSpPr>
          <p:cNvPr id="3" name="Connettore 4 2"/>
          <p:cNvCxnSpPr/>
          <p:nvPr/>
        </p:nvCxnSpPr>
        <p:spPr>
          <a:xfrm>
            <a:off x="414989" y="4059208"/>
            <a:ext cx="914400" cy="914400"/>
          </a:xfrm>
          <a:prstGeom prst="bentConnector3">
            <a:avLst>
              <a:gd name="adj1" fmla="val 48702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120649" y="1973787"/>
            <a:ext cx="1208739" cy="24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490430" y="2069037"/>
            <a:ext cx="2173520" cy="96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558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chermata 2016-03-21 alle 10.12.19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3" b="5633"/>
          <a:stretch>
            <a:fillRect/>
          </a:stretch>
        </p:blipFill>
        <p:spPr>
          <a:xfrm>
            <a:off x="445172" y="347170"/>
            <a:ext cx="8261842" cy="5728462"/>
          </a:xfrm>
        </p:spPr>
      </p:pic>
    </p:spTree>
    <p:extLst>
      <p:ext uri="{BB962C8B-B14F-4D97-AF65-F5344CB8AC3E}">
        <p14:creationId xmlns:p14="http://schemas.microsoft.com/office/powerpoint/2010/main" val="1745122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/>
            <a:r>
              <a:rPr lang="it-IT" sz="4800" dirty="0"/>
              <a:t>La calendarizzazione multipla.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9674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giovanni.armone\Desktop\slide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" y="627797"/>
            <a:ext cx="9113780" cy="491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723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giovanni.armone\Desktop\slide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2893"/>
            <a:ext cx="9144000" cy="490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559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9 sexdecies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" r="3443"/>
          <a:stretch>
            <a:fillRect/>
          </a:stretch>
        </p:blipFill>
        <p:spPr>
          <a:xfrm>
            <a:off x="339039" y="465115"/>
            <a:ext cx="8202671" cy="5505764"/>
          </a:xfrm>
        </p:spPr>
      </p:pic>
    </p:spTree>
    <p:extLst>
      <p:ext uri="{BB962C8B-B14F-4D97-AF65-F5344CB8AC3E}">
        <p14:creationId xmlns:p14="http://schemas.microsoft.com/office/powerpoint/2010/main" val="135054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3048000"/>
            <a:ext cx="3781039" cy="138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1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A05381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14" y="320495"/>
            <a:ext cx="5570295" cy="2961136"/>
          </a:xfrm>
          <a:prstGeom prst="rect">
            <a:avLst/>
          </a:prstGeom>
        </p:spPr>
      </p:pic>
      <p:pic>
        <p:nvPicPr>
          <p:cNvPr id="4" name="Immagine 3" descr="BU00529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53" y="3055269"/>
            <a:ext cx="3121152" cy="24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20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login 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3" b="5633"/>
          <a:stretch>
            <a:fillRect/>
          </a:stretch>
        </p:blipFill>
        <p:spPr>
          <a:xfrm>
            <a:off x="261130" y="379846"/>
            <a:ext cx="8439246" cy="5757040"/>
          </a:xfrm>
        </p:spPr>
      </p:pic>
    </p:spTree>
    <p:extLst>
      <p:ext uri="{BB962C8B-B14F-4D97-AF65-F5344CB8AC3E}">
        <p14:creationId xmlns:p14="http://schemas.microsoft.com/office/powerpoint/2010/main" val="226032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chermata 2016-03-20 alle 18.01.08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3" b="5633"/>
          <a:stretch>
            <a:fillRect/>
          </a:stretch>
        </p:blipFill>
        <p:spPr>
          <a:xfrm>
            <a:off x="0" y="210926"/>
            <a:ext cx="9144000" cy="6552134"/>
          </a:xfrm>
        </p:spPr>
      </p:pic>
    </p:spTree>
    <p:extLst>
      <p:ext uri="{BB962C8B-B14F-4D97-AF65-F5344CB8AC3E}">
        <p14:creationId xmlns:p14="http://schemas.microsoft.com/office/powerpoint/2010/main" val="17905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chermata 2016-03-20 alle 18.01.27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3" b="5633"/>
          <a:stretch>
            <a:fillRect/>
          </a:stretch>
        </p:blipFill>
        <p:spPr>
          <a:xfrm>
            <a:off x="510636" y="386451"/>
            <a:ext cx="8523707" cy="5751960"/>
          </a:xfrm>
        </p:spPr>
      </p:pic>
      <p:sp>
        <p:nvSpPr>
          <p:cNvPr id="2" name="Rettangolo 1"/>
          <p:cNvSpPr/>
          <p:nvPr/>
        </p:nvSpPr>
        <p:spPr>
          <a:xfrm>
            <a:off x="3924300" y="2667000"/>
            <a:ext cx="1638300" cy="2266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7816850" y="2667000"/>
            <a:ext cx="1159414" cy="2266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026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/>
            <a:r>
              <a:rPr lang="it-IT" sz="4800" dirty="0"/>
              <a:t>La calendarizzazione. </a:t>
            </a:r>
            <a:r>
              <a:rPr lang="it-IT" sz="4400" dirty="0"/>
              <a:t>La prima udienza.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988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giovanni.armone\Desktop\RAPASTELL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602"/>
            <a:ext cx="9144000" cy="48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ppia parentesi quadra 3"/>
          <p:cNvSpPr/>
          <p:nvPr/>
        </p:nvSpPr>
        <p:spPr>
          <a:xfrm>
            <a:off x="6870699" y="1549400"/>
            <a:ext cx="812991" cy="361288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/>
          <p:cNvCxnSpPr/>
          <p:nvPr/>
        </p:nvCxnSpPr>
        <p:spPr>
          <a:xfrm flipV="1">
            <a:off x="5991367" y="1910688"/>
            <a:ext cx="777924" cy="7915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819150" y="2197100"/>
            <a:ext cx="3714750" cy="34591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6940645" y="1637639"/>
            <a:ext cx="660305" cy="159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870699" y="1591544"/>
            <a:ext cx="87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9374/2016</a:t>
            </a:r>
          </a:p>
        </p:txBody>
      </p:sp>
    </p:spTree>
    <p:extLst>
      <p:ext uri="{BB962C8B-B14F-4D97-AF65-F5344CB8AC3E}">
        <p14:creationId xmlns:p14="http://schemas.microsoft.com/office/powerpoint/2010/main" val="966301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5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3" b="5633"/>
          <a:stretch>
            <a:fillRect/>
          </a:stretch>
        </p:blipFill>
        <p:spPr>
          <a:xfrm>
            <a:off x="405350" y="505730"/>
            <a:ext cx="8309656" cy="5411638"/>
          </a:xfrm>
        </p:spPr>
      </p:pic>
      <p:sp>
        <p:nvSpPr>
          <p:cNvPr id="3" name="Rettangolo 2"/>
          <p:cNvSpPr/>
          <p:nvPr/>
        </p:nvSpPr>
        <p:spPr>
          <a:xfrm>
            <a:off x="1905000" y="2146300"/>
            <a:ext cx="27559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590550" y="2078074"/>
            <a:ext cx="1238250" cy="4365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052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 descr="Doppia freccia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3" b="5633"/>
          <a:stretch>
            <a:fillRect/>
          </a:stretch>
        </p:blipFill>
        <p:spPr>
          <a:xfrm>
            <a:off x="593478" y="308625"/>
            <a:ext cx="8154376" cy="5482575"/>
          </a:xfrm>
        </p:spPr>
      </p:pic>
      <p:sp>
        <p:nvSpPr>
          <p:cNvPr id="4" name="Rettangolo 3"/>
          <p:cNvSpPr/>
          <p:nvPr/>
        </p:nvSpPr>
        <p:spPr>
          <a:xfrm>
            <a:off x="1936750" y="1962150"/>
            <a:ext cx="1993900" cy="12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736600" y="1866900"/>
            <a:ext cx="1104900" cy="24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951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alamaio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4445</TotalTime>
  <Words>26</Words>
  <Application>Microsoft Office PowerPoint</Application>
  <PresentationFormat>Presentazione su schermo (4:3)</PresentationFormat>
  <Paragraphs>7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Calibri</vt:lpstr>
      <vt:lpstr>Goudy Old Style</vt:lpstr>
      <vt:lpstr>Impact</vt:lpstr>
      <vt:lpstr>Rockwell</vt:lpstr>
      <vt:lpstr>Calamaio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calendarizzazione. La prima udienza.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udienze successive.</vt:lpstr>
      <vt:lpstr>Presentazione standard di PowerPoint</vt:lpstr>
      <vt:lpstr>Presentazione standard di PowerPoint</vt:lpstr>
      <vt:lpstr>La calendarizzazione multipla.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A-LEX</dc:title>
  <dc:creator>Giovanni M. Armone</dc:creator>
  <cp:lastModifiedBy>Pietro Ichino</cp:lastModifiedBy>
  <cp:revision>27</cp:revision>
  <dcterms:created xsi:type="dcterms:W3CDTF">2016-03-20T17:04:48Z</dcterms:created>
  <dcterms:modified xsi:type="dcterms:W3CDTF">2017-04-06T09:19:45Z</dcterms:modified>
</cp:coreProperties>
</file>